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3" r:id="rId2"/>
    <p:sldId id="260" r:id="rId3"/>
    <p:sldId id="261" r:id="rId4"/>
    <p:sldId id="262" r:id="rId5"/>
    <p:sldId id="264" r:id="rId6"/>
    <p:sldId id="266" r:id="rId7"/>
    <p:sldId id="265" r:id="rId8"/>
    <p:sldId id="267" r:id="rId9"/>
    <p:sldId id="272" r:id="rId10"/>
    <p:sldId id="269" r:id="rId11"/>
    <p:sldId id="271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96" autoAdjust="0"/>
    <p:restoredTop sz="81336" autoAdjust="0"/>
  </p:normalViewPr>
  <p:slideViewPr>
    <p:cSldViewPr>
      <p:cViewPr varScale="1">
        <p:scale>
          <a:sx n="99" d="100"/>
          <a:sy n="99" d="100"/>
        </p:scale>
        <p:origin x="8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C2E4C-C7D2-4721-98E9-07EE7FF2218C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0898C-B5CF-49D4-893D-16F103F939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47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0898C-B5CF-49D4-893D-16F103F93995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6246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rigins.jpl.nasa.gov/stars-planets/ra4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sa.gov/multimedia/imagegallery/image_feature_1454.html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435280" cy="687606"/>
          </a:xfrm>
        </p:spPr>
        <p:txBody>
          <a:bodyPr>
            <a:no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1-3.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지구의 탄생과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진화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(2)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555776" y="6581001"/>
            <a:ext cx="43985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http://www.astexhibits.com/earth-day-4222013-is-almost-here/</a:t>
            </a:r>
            <a:endParaRPr lang="ko-KR" altLang="en-US" sz="12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2227"/>
            <a:ext cx="9114903" cy="512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48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대양의 형성</a:t>
            </a:r>
            <a:r>
              <a:rPr lang="en-US" altLang="ko-KR" b="1" dirty="0" smtClean="0"/>
              <a:t>:</a:t>
            </a:r>
          </a:p>
          <a:p>
            <a:r>
              <a:rPr lang="en-US" altLang="ko-KR" dirty="0" smtClean="0"/>
              <a:t>  - </a:t>
            </a:r>
            <a:r>
              <a:rPr lang="ko-KR" altLang="en-US" dirty="0" smtClean="0"/>
              <a:t>지구가 식은 후 수증기가 응결되면서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지구 자체로부터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지구 내부의 물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화산 분출물 등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외부로부터</a:t>
            </a:r>
            <a:r>
              <a:rPr lang="en-US" altLang="ko-KR" dirty="0" smtClean="0"/>
              <a:t>: </a:t>
            </a:r>
            <a:r>
              <a:rPr lang="ko-KR" altLang="en-US" dirty="0" smtClean="0"/>
              <a:t>운석</a:t>
            </a:r>
            <a:r>
              <a:rPr lang="en-US" altLang="ko-KR" dirty="0" smtClean="0"/>
              <a:t>, </a:t>
            </a:r>
            <a:r>
              <a:rPr lang="ko-KR" altLang="en-US" dirty="0" smtClean="0"/>
              <a:t>행성 조각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혜성 등으로 부터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00808"/>
            <a:ext cx="6624736" cy="43226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6165304"/>
            <a:ext cx="6573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콩고민주공화국 </a:t>
            </a:r>
            <a:r>
              <a:rPr lang="ko-KR" altLang="en-US" sz="1200" dirty="0" err="1" smtClean="0"/>
              <a:t>비룽가</a:t>
            </a:r>
            <a:r>
              <a:rPr lang="en-US" altLang="ko-KR" sz="1200" dirty="0" smtClean="0"/>
              <a:t>(Virunga) </a:t>
            </a:r>
            <a:r>
              <a:rPr lang="ko-KR" altLang="en-US" sz="1200" dirty="0" smtClean="0"/>
              <a:t>국립공원에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있는 </a:t>
            </a:r>
            <a:r>
              <a:rPr lang="ko-KR" altLang="en-US" sz="1200" dirty="0" err="1" smtClean="0"/>
              <a:t>나이이라공고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Nyiragongo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 화산의 용암호수</a:t>
            </a:r>
            <a:endParaRPr lang="en-US" altLang="ko-KR" sz="1200" dirty="0" smtClean="0"/>
          </a:p>
          <a:p>
            <a:r>
              <a:rPr lang="en-US" altLang="ko-KR" sz="1200" dirty="0" smtClean="0"/>
              <a:t>Copyright: C.T. </a:t>
            </a:r>
            <a:r>
              <a:rPr lang="en-US" altLang="ko-KR" sz="1200" dirty="0" err="1" smtClean="0"/>
              <a:t>Willink</a:t>
            </a:r>
            <a:endParaRPr lang="en-US" altLang="ko-KR" sz="1200" dirty="0" smtClean="0"/>
          </a:p>
          <a:p>
            <a:r>
              <a:rPr lang="en-US" altLang="ko-KR" sz="1200" dirty="0"/>
              <a:t>https://en.wikipedia.org/wiki/Volcano#/media/File:Lava_Lake_Nyiragongo_2.jpg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87812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생명의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출현</a:t>
            </a:r>
            <a:r>
              <a:rPr lang="en-US" altLang="ko-KR" b="1" dirty="0" smtClean="0"/>
              <a:t>:</a:t>
            </a:r>
          </a:p>
          <a:p>
            <a:r>
              <a:rPr lang="en-US" altLang="ko-KR" dirty="0" smtClean="0"/>
              <a:t>  - </a:t>
            </a:r>
            <a:r>
              <a:rPr lang="ko-KR" altLang="en-US" dirty="0" err="1" smtClean="0"/>
              <a:t>무생물기원설</a:t>
            </a:r>
            <a:r>
              <a:rPr lang="en-US" altLang="ko-KR" dirty="0" smtClean="0"/>
              <a:t>(abiogenesis)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err="1" smtClean="0"/>
              <a:t>외래기원설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광합성의 시작으로 인해 지구 환경 급격히 변화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자유 산소 출연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165304"/>
            <a:ext cx="6261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심해 열수 분출 </a:t>
            </a:r>
            <a:r>
              <a:rPr lang="en-US" altLang="ko-KR" sz="1200" dirty="0" smtClean="0"/>
              <a:t>“black smoke”</a:t>
            </a:r>
          </a:p>
          <a:p>
            <a:r>
              <a:rPr lang="en-US" altLang="ko-KR" sz="1200" dirty="0" smtClean="0"/>
              <a:t>Copyright: P. Rona</a:t>
            </a:r>
          </a:p>
          <a:p>
            <a:r>
              <a:rPr lang="en-US" altLang="ko-KR" sz="1200" dirty="0"/>
              <a:t>https://en.wikipedia.org/wiki/Abiogenesis#/media/File:Blacksmoker_in_Atlantic_Ocean.jpg</a:t>
            </a: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356" y="1532985"/>
            <a:ext cx="3101081" cy="456787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193" y="1532985"/>
            <a:ext cx="3048000" cy="22250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38193" y="3816924"/>
            <a:ext cx="3994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호주 서부 </a:t>
            </a:r>
            <a:r>
              <a:rPr lang="ko-KR" altLang="en-US" sz="1200" dirty="0" err="1" smtClean="0"/>
              <a:t>테티스</a:t>
            </a:r>
            <a:r>
              <a:rPr lang="ko-KR" altLang="en-US" sz="1200" dirty="0" smtClean="0"/>
              <a:t> 호수의 석화된 </a:t>
            </a:r>
            <a:r>
              <a:rPr lang="ko-KR" altLang="en-US" sz="1200" dirty="0" err="1" smtClean="0"/>
              <a:t>스트로마토라이트</a:t>
            </a:r>
            <a:endParaRPr lang="en-US" altLang="ko-KR" sz="1200" dirty="0" smtClean="0"/>
          </a:p>
          <a:p>
            <a:r>
              <a:rPr lang="en-US" altLang="ko-KR" sz="1200" dirty="0" smtClean="0"/>
              <a:t>Copyright: R. Ellison</a:t>
            </a:r>
          </a:p>
          <a:p>
            <a:r>
              <a:rPr lang="en-US" altLang="ko-KR" sz="1200" dirty="0"/>
              <a:t>http://www.flickr.com/photos/laruth/153584043/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34167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57200" y="764704"/>
            <a:ext cx="7620000" cy="5361459"/>
          </a:xfrm>
        </p:spPr>
        <p:txBody>
          <a:bodyPr>
            <a:normAutofit/>
          </a:bodyPr>
          <a:lstStyle/>
          <a:p>
            <a:pPr latinLnBrk="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지구의 탄생 가설에서 반드시 생각해봐야 할 점들</a:t>
            </a:r>
            <a:endParaRPr lang="en-US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0"/>
            <a:endParaRPr lang="en-US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초기 응축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집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 재구성을 위한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열에너지원</a:t>
            </a:r>
            <a:endParaRPr lang="en-US" altLang="ko-KR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현재 대기와 대양의 유래</a:t>
            </a:r>
            <a:endParaRPr lang="en-US" altLang="ko-KR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생명체의 탄생과 환경 변화</a:t>
            </a:r>
            <a:endParaRPr 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9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286937"/>
            <a:ext cx="7668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초기 응축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암석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먼지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행성조각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+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행성조각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  <a:sym typeface="Wingdings" panose="05000000000000000000" pitchFamily="2" charset="2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균일 응집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vs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순차적 응집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무거운 것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가벼운 것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)?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23928" y="645333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http://ay201b.files.wordpress.com/2011/04/proplyd_concept.jpg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47800"/>
            <a:ext cx="7315200" cy="39624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14400" y="5601566"/>
            <a:ext cx="66819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hlinkClick r:id="rId3"/>
              </a:rPr>
              <a:t>http://origins.jpl.nasa.gov/stars-planets/ra4.html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81800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532985"/>
            <a:ext cx="6096000" cy="487680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512168" y="651547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http://sciexplorer.blogspot.kr/2011/03/earth.html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43608" y="332656"/>
            <a:ext cx="34307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 재구성을 위한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열에너지원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충돌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운동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에너지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중력에너지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방사능 에너지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176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8680"/>
            <a:ext cx="7310586" cy="5848469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899592" y="6429157"/>
            <a:ext cx="73105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hlinkClick r:id="rId3"/>
              </a:rPr>
              <a:t>http://www.nasa.gov/multimedia/imagegallery/image_feature_1454.html</a:t>
            </a:r>
            <a:endParaRPr lang="ko-KR" altLang="en-US" sz="12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945311" y="116632"/>
            <a:ext cx="7264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지구와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Theia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충돌 상상도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달의 생성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11732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0" y="1111250"/>
            <a:ext cx="4445000" cy="4635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49500" y="404664"/>
            <a:ext cx="5378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철 격변</a:t>
            </a:r>
            <a:r>
              <a:rPr lang="en-US" altLang="ko-KR" dirty="0" smtClean="0"/>
              <a:t>(iron catastrophe): </a:t>
            </a:r>
            <a:r>
              <a:rPr lang="ko-KR" altLang="en-US" dirty="0" smtClean="0"/>
              <a:t>밀도에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따른 물질의 이동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051720" y="5949280"/>
            <a:ext cx="64087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https://nau.edu/cefns/labs/meteorite/about/chondrules-and-the-origin-of-meteorites/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82456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2736"/>
            <a:ext cx="5373216" cy="537321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619672" y="6425952"/>
            <a:ext cx="64624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http://pixabay.com/en/mercury-venus-earth-mars-jupiter-163610/</a:t>
            </a:r>
            <a:endParaRPr lang="ko-KR" alt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332656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초기 매우 뜨거웠던 지구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87680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015772"/>
            <a:ext cx="6552728" cy="4357564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187624" y="638132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https://earthobservatory.nasa.gov/IOTD/view.php?id=44267</a:t>
            </a:r>
            <a:endParaRPr lang="ko-KR" alt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260648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대기의 형성</a:t>
            </a:r>
            <a:r>
              <a:rPr lang="en-US" altLang="ko-KR" dirty="0" smtClean="0"/>
              <a:t>: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1. </a:t>
            </a:r>
            <a:r>
              <a:rPr lang="ko-KR" altLang="en-US" dirty="0" smtClean="0"/>
              <a:t>최초의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대기</a:t>
            </a:r>
            <a:r>
              <a:rPr lang="en-US" altLang="ko-KR" dirty="0" smtClean="0"/>
              <a:t>: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, He (+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O, CH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, NH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2. </a:t>
            </a:r>
            <a:r>
              <a:rPr lang="ko-KR" altLang="en-US" dirty="0" smtClean="0"/>
              <a:t>두 번째 대기</a:t>
            </a:r>
            <a:r>
              <a:rPr lang="en-US" altLang="ko-KR" dirty="0" smtClean="0"/>
              <a:t>: N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, CO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불활성기체</a:t>
            </a:r>
            <a:r>
              <a:rPr lang="en-US" altLang="ko-KR" dirty="0" smtClean="0"/>
              <a:t> (</a:t>
            </a:r>
            <a:r>
              <a:rPr lang="ko-KR" altLang="en-US" dirty="0" smtClean="0"/>
              <a:t>화산</a:t>
            </a:r>
            <a:r>
              <a:rPr lang="en-US" altLang="ko-KR" dirty="0" smtClean="0"/>
              <a:t> </a:t>
            </a:r>
            <a:r>
              <a:rPr lang="ko-KR" altLang="en-US" dirty="0" smtClean="0"/>
              <a:t>분출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지구 진화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행성조각 충돌</a:t>
            </a:r>
            <a:r>
              <a:rPr lang="en-US" altLang="ko-KR" dirty="0" smtClean="0"/>
              <a:t>,</a:t>
            </a:r>
            <a:r>
              <a:rPr lang="ko-KR" altLang="en-US" dirty="0" smtClean="0"/>
              <a:t>외래 물질</a:t>
            </a:r>
            <a:r>
              <a:rPr lang="en-US" altLang="ko-KR" dirty="0" smtClean="0"/>
              <a:t>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3, </a:t>
            </a:r>
            <a:r>
              <a:rPr lang="ko-KR" altLang="en-US" dirty="0" smtClean="0"/>
              <a:t>세 번째 대기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생물 출현 이후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현재와 같은 대기 </a:t>
            </a:r>
            <a:r>
              <a:rPr lang="en-US" altLang="ko-KR" dirty="0" smtClean="0"/>
              <a:t>N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, 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Ar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6333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537" y="1204912"/>
            <a:ext cx="5876925" cy="44481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95936" y="5653087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시간</a:t>
            </a:r>
            <a:r>
              <a:rPr lang="en-US" altLang="ko-KR" dirty="0" smtClean="0"/>
              <a:t>(</a:t>
            </a:r>
            <a:r>
              <a:rPr lang="ko-KR" altLang="en-US" dirty="0" smtClean="0"/>
              <a:t>단위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십억년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412776"/>
            <a:ext cx="461665" cy="18364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dirty="0" err="1" smtClean="0"/>
              <a:t>대기중</a:t>
            </a:r>
            <a:r>
              <a:rPr lang="ko-KR" altLang="en-US" dirty="0" smtClean="0"/>
              <a:t> 산소 함량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907704" y="6165304"/>
            <a:ext cx="61206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https://commons.wikimedia.org/wiki/File:Oxygen_atmosphere.png</a:t>
            </a:r>
            <a:endParaRPr lang="ko-KR" alt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635896" y="458112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최초의 세포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004048" y="400506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광합성</a:t>
            </a:r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796136" y="341970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호기성 대사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285293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식물</a:t>
            </a:r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732240" y="22048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동물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16216" y="11247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공룡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28912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5151</TotalTime>
  <Words>304</Words>
  <Application>Microsoft Office PowerPoint</Application>
  <PresentationFormat>화면 슬라이드 쇼(4:3)</PresentationFormat>
  <Paragraphs>55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5" baseType="lpstr">
      <vt:lpstr>맑은 고딕</vt:lpstr>
      <vt:lpstr>Arial</vt:lpstr>
      <vt:lpstr>Wingdings</vt:lpstr>
      <vt:lpstr>필수</vt:lpstr>
      <vt:lpstr>1-3. 지구의 탄생과 진화(2)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myhome</cp:lastModifiedBy>
  <cp:revision>82</cp:revision>
  <dcterms:created xsi:type="dcterms:W3CDTF">2013-09-03T00:41:18Z</dcterms:created>
  <dcterms:modified xsi:type="dcterms:W3CDTF">2017-11-07T01:36:08Z</dcterms:modified>
</cp:coreProperties>
</file>